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06" r:id="rId1"/>
  </p:sldMasterIdLst>
  <p:notesMasterIdLst>
    <p:notesMasterId r:id="rId11"/>
  </p:notesMasterIdLst>
  <p:sldIdLst>
    <p:sldId id="256" r:id="rId2"/>
    <p:sldId id="261" r:id="rId3"/>
    <p:sldId id="258" r:id="rId4"/>
    <p:sldId id="266" r:id="rId5"/>
    <p:sldId id="264" r:id="rId6"/>
    <p:sldId id="262" r:id="rId7"/>
    <p:sldId id="263" r:id="rId8"/>
    <p:sldId id="268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756"/>
    <p:restoredTop sz="86707"/>
  </p:normalViewPr>
  <p:slideViewPr>
    <p:cSldViewPr snapToGrid="0" snapToObjects="1">
      <p:cViewPr varScale="1">
        <p:scale>
          <a:sx n="133" d="100"/>
          <a:sy n="133" d="100"/>
        </p:scale>
        <p:origin x="11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6531D-1040-C14B-AADC-8FF105F7446F}" type="datetimeFigureOut">
              <a:rPr lang="en-US" smtClean="0"/>
              <a:t>1/22/18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DDCA9A-F6D3-6446-A278-DB62511EA0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0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fr-CH" dirty="0"/>
              <a:t>0 à 2 min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Présentation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Cherché</a:t>
            </a:r>
            <a:r>
              <a:rPr lang="en-US" baseline="0" dirty="0"/>
              <a:t> </a:t>
            </a:r>
            <a:r>
              <a:rPr lang="en-US" baseline="0" dirty="0" err="1"/>
              <a:t>longtemps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fr-CH" baseline="0" dirty="0"/>
              <a:t>Difficulté de trouver un sujet motivant et assez conséquent pour un travail de </a:t>
            </a:r>
            <a:r>
              <a:rPr lang="fr-CH" baseline="0" dirty="0" err="1"/>
              <a:t>bachelor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2</a:t>
            </a:r>
            <a:r>
              <a:rPr lang="en-US" baseline="0" dirty="0"/>
              <a:t> </a:t>
            </a:r>
            <a:r>
              <a:rPr lang="en-US" baseline="0" dirty="0" err="1"/>
              <a:t>Sujets</a:t>
            </a:r>
            <a:r>
              <a:rPr lang="en-US" baseline="0" dirty="0"/>
              <a:t> qui </a:t>
            </a:r>
            <a:r>
              <a:rPr lang="en-US" baseline="0" dirty="0" err="1"/>
              <a:t>m’intéresse</a:t>
            </a:r>
            <a:r>
              <a:rPr lang="en-US" baseline="0" dirty="0"/>
              <a:t> -&gt; travail </a:t>
            </a:r>
            <a:r>
              <a:rPr lang="en-US" baseline="0" dirty="0" err="1"/>
              <a:t>intéressant</a:t>
            </a:r>
            <a:endParaRPr lang="en-US" baseline="0" dirty="0"/>
          </a:p>
          <a:p>
            <a:pPr marL="171450" indent="-171450">
              <a:buFontTx/>
              <a:buChar char="-"/>
            </a:pPr>
            <a:endParaRPr lang="fr-CH" baseline="0" dirty="0"/>
          </a:p>
          <a:p>
            <a:pPr marL="171450" indent="-171450">
              <a:buFontTx/>
              <a:buChar char="-"/>
            </a:pPr>
            <a:r>
              <a:rPr lang="fr-CH" baseline="0" dirty="0"/>
              <a:t>Remarques: Plus de détail technique, parler des problèmes/solutions, moins statiques, moins </a:t>
            </a:r>
            <a:r>
              <a:rPr lang="fr-CH" baseline="0" dirty="0" err="1"/>
              <a:t>répeter</a:t>
            </a:r>
            <a:r>
              <a:rPr lang="fr-CH" baseline="0" dirty="0"/>
              <a:t> les même phrase, refaire la présentation pour test,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CA9A-F6D3-6446-A278-DB62511EA0E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309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2 à 4 min</a:t>
            </a:r>
            <a:endParaRPr lang="en-US" dirty="0"/>
          </a:p>
          <a:p>
            <a:r>
              <a:rPr lang="en-US" dirty="0"/>
              <a:t>-  Transmission sans fil avec</a:t>
            </a:r>
            <a:r>
              <a:rPr lang="en-US" baseline="0" dirty="0"/>
              <a:t> FUL</a:t>
            </a:r>
            <a:r>
              <a:rPr lang="en-US" dirty="0"/>
              <a:t>  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Cours</a:t>
            </a:r>
            <a:r>
              <a:rPr lang="en-US" dirty="0"/>
              <a:t> </a:t>
            </a:r>
            <a:r>
              <a:rPr lang="en-US" dirty="0" err="1"/>
              <a:t>mémorable</a:t>
            </a:r>
            <a:r>
              <a:rPr lang="en-US" dirty="0"/>
              <a:t> </a:t>
            </a:r>
            <a:r>
              <a:rPr lang="en-US" dirty="0" err="1"/>
              <a:t>Gaille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Zigbee</a:t>
            </a:r>
            <a:r>
              <a:rPr lang="en-US" baseline="0" dirty="0"/>
              <a:t> / Bluetooth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Tendance</a:t>
            </a:r>
            <a:r>
              <a:rPr lang="en-US" baseline="0" dirty="0"/>
              <a:t> </a:t>
            </a:r>
            <a:r>
              <a:rPr lang="en-US" baseline="0" dirty="0" err="1"/>
              <a:t>actuelle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CA9A-F6D3-6446-A278-DB62511EA0E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243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CH" dirty="0"/>
              <a:t>4 à 6 min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 err="1"/>
              <a:t>Depuis</a:t>
            </a:r>
            <a:r>
              <a:rPr lang="en-US" baseline="0" dirty="0"/>
              <a:t> 3 </a:t>
            </a:r>
            <a:r>
              <a:rPr lang="en-US" baseline="0" dirty="0" err="1"/>
              <a:t>ans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De mon </a:t>
            </a:r>
            <a:r>
              <a:rPr lang="en-US" baseline="0" dirty="0" err="1"/>
              <a:t>côté</a:t>
            </a:r>
            <a:r>
              <a:rPr lang="en-US" baseline="0" dirty="0"/>
              <a:t> </a:t>
            </a:r>
            <a:r>
              <a:rPr lang="en-US" baseline="0" dirty="0" err="1"/>
              <a:t>d’abord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Course de plus </a:t>
            </a:r>
            <a:r>
              <a:rPr lang="en-US" baseline="0" dirty="0" err="1"/>
              <a:t>en</a:t>
            </a:r>
            <a:r>
              <a:rPr lang="en-US" baseline="0" dirty="0"/>
              <a:t> plus longue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CA9A-F6D3-6446-A278-DB62511EA0E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4262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6 à 8 min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2:03:32 Best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CA9A-F6D3-6446-A278-DB62511EA0E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8028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8 à 10 min</a:t>
            </a:r>
          </a:p>
          <a:p>
            <a:r>
              <a:rPr lang="fr-CH" dirty="0" err="1"/>
              <a:t>LoRa</a:t>
            </a:r>
            <a:r>
              <a:rPr lang="fr-CH" dirty="0"/>
              <a:t> range 1-6Km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CA9A-F6D3-6446-A278-DB62511EA0E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707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CH" dirty="0"/>
              <a:t>10 à 12 min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Zigbee</a:t>
            </a:r>
            <a:r>
              <a:rPr lang="en-US" dirty="0"/>
              <a:t> -&gt; Pas bon, trop </a:t>
            </a:r>
            <a:r>
              <a:rPr lang="en-US" dirty="0" err="1"/>
              <a:t>peu</a:t>
            </a:r>
            <a:r>
              <a:rPr lang="en-US" dirty="0"/>
              <a:t> de end device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LoRa</a:t>
            </a:r>
            <a:r>
              <a:rPr lang="en-US" baseline="0" dirty="0"/>
              <a:t> transceiver (1-6 Km Range)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Capteur</a:t>
            </a:r>
            <a:r>
              <a:rPr lang="en-US" baseline="0" dirty="0"/>
              <a:t> </a:t>
            </a:r>
            <a:r>
              <a:rPr lang="en-US" baseline="0" dirty="0" err="1"/>
              <a:t>Cardiaque</a:t>
            </a:r>
            <a:r>
              <a:rPr lang="en-US" baseline="0" dirty="0"/>
              <a:t>: LED et </a:t>
            </a:r>
            <a:r>
              <a:rPr lang="en-US" baseline="0" dirty="0" err="1"/>
              <a:t>Récepteur</a:t>
            </a:r>
            <a:r>
              <a:rPr lang="en-US" baseline="0" dirty="0"/>
              <a:t> </a:t>
            </a:r>
            <a:r>
              <a:rPr lang="en-US" baseline="0" dirty="0" err="1"/>
              <a:t>lumineux</a:t>
            </a:r>
            <a:r>
              <a:rPr lang="en-US" baseline="0" dirty="0"/>
              <a:t>. </a:t>
            </a:r>
            <a:r>
              <a:rPr lang="en-US" baseline="0" dirty="0" err="1"/>
              <a:t>Envoie</a:t>
            </a:r>
            <a:r>
              <a:rPr lang="en-US" baseline="0" dirty="0"/>
              <a:t> lumière </a:t>
            </a:r>
            <a:r>
              <a:rPr lang="en-US" baseline="0" dirty="0" err="1"/>
              <a:t>verte</a:t>
            </a:r>
            <a:r>
              <a:rPr lang="en-US" baseline="0" dirty="0"/>
              <a:t>, </a:t>
            </a:r>
            <a:r>
              <a:rPr lang="en-US" baseline="0" dirty="0" err="1"/>
              <a:t>selon</a:t>
            </a:r>
            <a:r>
              <a:rPr lang="en-US" baseline="0" dirty="0"/>
              <a:t> </a:t>
            </a:r>
            <a:r>
              <a:rPr lang="en-US" baseline="0" dirty="0" err="1"/>
              <a:t>niveau</a:t>
            </a:r>
            <a:r>
              <a:rPr lang="en-US" baseline="0" dirty="0"/>
              <a:t> lumière </a:t>
            </a:r>
            <a:r>
              <a:rPr lang="en-US" baseline="0" dirty="0" err="1"/>
              <a:t>refleté</a:t>
            </a:r>
            <a:r>
              <a:rPr lang="en-US" baseline="0" dirty="0"/>
              <a:t> </a:t>
            </a:r>
            <a:r>
              <a:rPr lang="en-US" baseline="0" dirty="0" err="1"/>
              <a:t>détermine</a:t>
            </a:r>
            <a:r>
              <a:rPr lang="en-US" baseline="0" dirty="0"/>
              <a:t> </a:t>
            </a:r>
            <a:r>
              <a:rPr lang="en-US" baseline="0" dirty="0" err="1"/>
              <a:t>niveau</a:t>
            </a:r>
            <a:r>
              <a:rPr lang="en-US" baseline="0" dirty="0"/>
              <a:t> </a:t>
            </a:r>
            <a:r>
              <a:rPr lang="en-US" baseline="0" dirty="0" err="1"/>
              <a:t>d’afflux</a:t>
            </a:r>
            <a:r>
              <a:rPr lang="en-US" baseline="0" dirty="0"/>
              <a:t> du sang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CA9A-F6D3-6446-A278-DB62511EA0E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9894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CH" dirty="0"/>
              <a:t>12 à 14 min</a:t>
            </a:r>
          </a:p>
          <a:p>
            <a:endParaRPr lang="fr-CH" dirty="0"/>
          </a:p>
          <a:p>
            <a:r>
              <a:rPr lang="fr-CH" dirty="0" err="1"/>
              <a:t>Element</a:t>
            </a:r>
            <a:r>
              <a:rPr lang="fr-CH" dirty="0"/>
              <a:t> central -&gt; </a:t>
            </a:r>
            <a:r>
              <a:rPr lang="fr-CH" dirty="0" err="1"/>
              <a:t>Concentrator</a:t>
            </a:r>
            <a:endParaRPr lang="fr-CH" dirty="0"/>
          </a:p>
          <a:p>
            <a:r>
              <a:rPr lang="fr-CH" dirty="0" err="1"/>
              <a:t>Rpi</a:t>
            </a:r>
            <a:r>
              <a:rPr lang="fr-CH" dirty="0"/>
              <a:t> -&gt; Route les infos du capteur à la DB</a:t>
            </a:r>
          </a:p>
          <a:p>
            <a:r>
              <a:rPr lang="fr-CH" dirty="0"/>
              <a:t>Dev du soft de routage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CA9A-F6D3-6446-A278-DB62511EA0E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75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CH" dirty="0"/>
              <a:t>14 à 16 min</a:t>
            </a:r>
          </a:p>
          <a:p>
            <a:endParaRPr lang="fr-CH" dirty="0"/>
          </a:p>
          <a:p>
            <a:r>
              <a:rPr lang="fr-CH" dirty="0"/>
              <a:t>Affiche la carte</a:t>
            </a:r>
          </a:p>
          <a:p>
            <a:r>
              <a:rPr lang="fr-CH" dirty="0"/>
              <a:t>Dessine les positions</a:t>
            </a:r>
          </a:p>
          <a:p>
            <a:r>
              <a:rPr lang="fr-CH" dirty="0"/>
              <a:t>Affiche les informations relative au coureur</a:t>
            </a:r>
            <a:endParaRPr lang="en-US" dirty="0"/>
          </a:p>
          <a:p>
            <a:r>
              <a:rPr lang="fr-CH" dirty="0"/>
              <a:t>P</a:t>
            </a:r>
            <a:r>
              <a:rPr lang="en-US" dirty="0" err="1"/>
              <a:t>ermet</a:t>
            </a:r>
            <a:r>
              <a:rPr lang="en-US" dirty="0"/>
              <a:t> la </a:t>
            </a:r>
            <a:r>
              <a:rPr lang="en-US" dirty="0" err="1"/>
              <a:t>gestion</a:t>
            </a:r>
            <a:r>
              <a:rPr lang="en-US" dirty="0"/>
              <a:t> des courses (</a:t>
            </a:r>
            <a:r>
              <a:rPr lang="en-US" dirty="0" err="1"/>
              <a:t>ajout</a:t>
            </a:r>
            <a:r>
              <a:rPr lang="en-US" dirty="0"/>
              <a:t> </a:t>
            </a:r>
            <a:r>
              <a:rPr lang="en-US" dirty="0" err="1"/>
              <a:t>coureur</a:t>
            </a:r>
            <a:r>
              <a:rPr lang="en-US" dirty="0"/>
              <a:t>, info etc..)</a:t>
            </a:r>
            <a:endParaRPr lang="fr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DDCA9A-F6D3-6446-A278-DB62511EA0E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15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0579" y="326017"/>
            <a:ext cx="7958331" cy="1077229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19477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BBEA6-7C60-4B02-AE87-00D78D8422AF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  <a:p>
            <a:pPr lvl="4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98624D31-43A5-475A-80CF-332C9F6DCF35}" type="datetimeFigureOut">
              <a:rPr lang="en-US" smtClean="0"/>
              <a:t>1/22/18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013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Travail de Bachelor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Léonard Bise </a:t>
            </a:r>
            <a:r>
              <a:rPr lang="mr-IN" dirty="0"/>
              <a:t>–</a:t>
            </a:r>
            <a:r>
              <a:rPr lang="en-US" dirty="0"/>
              <a:t> ISEC4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3589" y="247924"/>
            <a:ext cx="2408540" cy="7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70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wireless</a:t>
            </a:r>
          </a:p>
        </p:txBody>
      </p:sp>
      <p:pic>
        <p:nvPicPr>
          <p:cNvPr id="15" name="Content Placeholder 1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951" y="961659"/>
            <a:ext cx="4601368" cy="2965448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B6BDBC2-22BB-EA49-BC49-EBE0C6C3B5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0758" y="1050490"/>
            <a:ext cx="961189" cy="961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FF09176-08D7-864D-8750-E01F106679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2721" y="1191492"/>
            <a:ext cx="1403191" cy="10842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E87D20-8B8E-FB44-9AEE-EC1C3AF343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1073" y="2915878"/>
            <a:ext cx="2603099" cy="11160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91FA09-FBDA-F94B-9F07-9BC9E87B95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352" y="2418960"/>
            <a:ext cx="1772980" cy="10504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8B5B1FA-5E6F-4F4E-B88A-522B2EBF87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8875" y="961659"/>
            <a:ext cx="1573444" cy="82238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6D4F8EB-14B5-5F48-B655-6C1865CCC8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4656" y="2205647"/>
            <a:ext cx="2649604" cy="174432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427D65-6A6E-9440-B3BD-8B6196F8E96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22462" y="4249240"/>
            <a:ext cx="2970345" cy="21452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27D97DB-17A9-E142-B363-48540CE889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0107" y="4171196"/>
            <a:ext cx="3068449" cy="230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290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</a:t>
            </a:r>
            <a:r>
              <a:rPr lang="en-US" dirty="0" err="1"/>
              <a:t>à</a:t>
            </a:r>
            <a:r>
              <a:rPr lang="en-US" dirty="0"/>
              <a:t> Pied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326" y="1462518"/>
            <a:ext cx="6875796" cy="4587446"/>
          </a:xfrm>
        </p:spPr>
      </p:pic>
    </p:spTree>
    <p:extLst>
      <p:ext uri="{BB962C8B-B14F-4D97-AF65-F5344CB8AC3E}">
        <p14:creationId xmlns:p14="http://schemas.microsoft.com/office/powerpoint/2010/main" val="1490101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L’Idée</a:t>
            </a:r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CE38F08-CA75-4F47-937F-8ED41EA4B5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53786" y="955359"/>
            <a:ext cx="8255241" cy="5361070"/>
          </a:xfrm>
        </p:spPr>
      </p:pic>
    </p:spTree>
    <p:extLst>
      <p:ext uri="{BB962C8B-B14F-4D97-AF65-F5344CB8AC3E}">
        <p14:creationId xmlns:p14="http://schemas.microsoft.com/office/powerpoint/2010/main" val="2095419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Système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773E598-9A89-DA48-B49E-491A1C8B09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79829" y="2067389"/>
            <a:ext cx="9282761" cy="3293882"/>
          </a:xfrm>
        </p:spPr>
      </p:pic>
    </p:spTree>
    <p:extLst>
      <p:ext uri="{BB962C8B-B14F-4D97-AF65-F5344CB8AC3E}">
        <p14:creationId xmlns:p14="http://schemas.microsoft.com/office/powerpoint/2010/main" val="1516751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</a:t>
            </a:r>
            <a:r>
              <a:rPr lang="en-US" dirty="0" err="1"/>
              <a:t>Capteur</a:t>
            </a:r>
            <a:endParaRPr 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259" y="1901375"/>
            <a:ext cx="5088828" cy="3819244"/>
          </a:xfrm>
        </p:spPr>
      </p:pic>
      <p:sp>
        <p:nvSpPr>
          <p:cNvPr id="5" name="TextBox 4"/>
          <p:cNvSpPr txBox="1"/>
          <p:nvPr/>
        </p:nvSpPr>
        <p:spPr>
          <a:xfrm>
            <a:off x="1886303" y="5720619"/>
            <a:ext cx="4244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Adafruit</a:t>
            </a:r>
            <a:r>
              <a:rPr lang="en-US" dirty="0"/>
              <a:t> Feather </a:t>
            </a:r>
            <a:r>
              <a:rPr lang="is-IS" dirty="0"/>
              <a:t>32u4 </a:t>
            </a:r>
            <a:r>
              <a:rPr lang="en-US" dirty="0" err="1"/>
              <a:t>LoRa</a:t>
            </a:r>
            <a:r>
              <a:rPr lang="en-US" dirty="0"/>
              <a:t> Radio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25" y="702645"/>
            <a:ext cx="2165683" cy="216568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471266" y="2868328"/>
            <a:ext cx="16433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Capteur</a:t>
            </a:r>
            <a:r>
              <a:rPr lang="en-US" dirty="0"/>
              <a:t> GPS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125" y="3554936"/>
            <a:ext cx="2165683" cy="21656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85743" y="5718834"/>
            <a:ext cx="24144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Capteur</a:t>
            </a:r>
            <a:r>
              <a:rPr lang="en-US" dirty="0"/>
              <a:t> </a:t>
            </a:r>
            <a:r>
              <a:rPr lang="en-US" dirty="0" err="1"/>
              <a:t>Cardiaque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7158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 Gateway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16" y="1853248"/>
            <a:ext cx="4512907" cy="3385636"/>
          </a:xfrm>
        </p:spPr>
      </p:pic>
      <p:sp>
        <p:nvSpPr>
          <p:cNvPr id="5" name="TextBox 4"/>
          <p:cNvSpPr txBox="1"/>
          <p:nvPr/>
        </p:nvSpPr>
        <p:spPr>
          <a:xfrm>
            <a:off x="1804915" y="5238884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dirty="0"/>
              <a:t>iC880a </a:t>
            </a:r>
            <a:r>
              <a:rPr lang="en-US" dirty="0" err="1"/>
              <a:t>LoRaWAN</a:t>
            </a:r>
            <a:r>
              <a:rPr lang="en-US" dirty="0"/>
              <a:t> Concentrator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476" y="2851484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/>
              <a:t>Antenne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472" y="1226361"/>
            <a:ext cx="3543300" cy="162512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583" y="3181373"/>
            <a:ext cx="3037078" cy="276098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428116" y="5608216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H" dirty="0" err="1"/>
              <a:t>Raspberry</a:t>
            </a:r>
            <a:r>
              <a:rPr lang="fr-CH" dirty="0"/>
              <a:t> Pi</a:t>
            </a:r>
          </a:p>
        </p:txBody>
      </p:sp>
    </p:spTree>
    <p:extLst>
      <p:ext uri="{BB962C8B-B14F-4D97-AF65-F5344CB8AC3E}">
        <p14:creationId xmlns:p14="http://schemas.microsoft.com/office/powerpoint/2010/main" val="199063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L’Application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CB36C8-0437-CC4C-AE2A-5AA8A4D548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81" y="833633"/>
            <a:ext cx="1871980" cy="18719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A79C3E-F0ED-124F-B3F5-F3DA18EE5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135" y="1183150"/>
            <a:ext cx="2265607" cy="1188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3BB8F7-F98B-354D-99DF-C1E4BBD19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3532" y="973123"/>
            <a:ext cx="1966594" cy="160823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593F107-BF5F-134C-A033-33151988D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847082" y="1183150"/>
            <a:ext cx="2811621" cy="1172946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566255B-1049-6549-AEA5-E650DC5848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9524" y="2874164"/>
            <a:ext cx="6060440" cy="351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00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453ADB-11A9-3D47-B9EB-FAEB87797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CH" sz="5400" dirty="0"/>
              <a:t>Questions &amp; Réponses</a:t>
            </a:r>
            <a:endParaRPr lang="en-US" sz="54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0918D4-1FC4-0447-A383-914E0B642B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7463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2D251F"/>
      </a:dk2>
      <a:lt2>
        <a:srgbClr val="FAE9C5"/>
      </a:lt2>
      <a:accent1>
        <a:srgbClr val="ED3846"/>
      </a:accent1>
      <a:accent2>
        <a:srgbClr val="F87184"/>
      </a:accent2>
      <a:accent3>
        <a:srgbClr val="EC9DA9"/>
      </a:accent3>
      <a:accent4>
        <a:srgbClr val="ECC190"/>
      </a:accent4>
      <a:accent5>
        <a:srgbClr val="FFB268"/>
      </a:accent5>
      <a:accent6>
        <a:srgbClr val="F98657"/>
      </a:accent6>
      <a:hlink>
        <a:srgbClr val="B97669"/>
      </a:hlink>
      <a:folHlink>
        <a:srgbClr val="9E94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BCCF8060-3FCB-4641-B728-8A589529B13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Madison</Template>
  <TotalTime>1136</TotalTime>
  <Words>240</Words>
  <Application>Microsoft Macintosh PowerPoint</Application>
  <PresentationFormat>Widescreen</PresentationFormat>
  <Paragraphs>60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Mangal</vt:lpstr>
      <vt:lpstr>MS Shell Dlg 2</vt:lpstr>
      <vt:lpstr>Wingdings</vt:lpstr>
      <vt:lpstr>Wingdings 3</vt:lpstr>
      <vt:lpstr>Madison</vt:lpstr>
      <vt:lpstr>Travail de Bachelor</vt:lpstr>
      <vt:lpstr>Communication wireless</vt:lpstr>
      <vt:lpstr>Course à Pied</vt:lpstr>
      <vt:lpstr>L’Idée</vt:lpstr>
      <vt:lpstr>Le Système</vt:lpstr>
      <vt:lpstr>Le Capteur</vt:lpstr>
      <vt:lpstr>Le Gateway</vt:lpstr>
      <vt:lpstr>L’Application</vt:lpstr>
      <vt:lpstr>Questions &amp; Réponses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Léonard Bise</dc:creator>
  <cp:lastModifiedBy>Léonard Bise</cp:lastModifiedBy>
  <cp:revision>89</cp:revision>
  <dcterms:created xsi:type="dcterms:W3CDTF">2018-01-12T08:37:05Z</dcterms:created>
  <dcterms:modified xsi:type="dcterms:W3CDTF">2018-01-22T21:10:48Z</dcterms:modified>
</cp:coreProperties>
</file>